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82BD-27B1-703C-72E5-941C8F56F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9F82B-6349-5D3C-71C1-2059199A0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6166D-DC2D-105B-0655-AC02851E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0BED-0D22-897B-F382-D4ADF61A3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E16D6-F5B8-74F0-225E-F9B69406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2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D069-42E0-BCD1-5096-83032EA8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4158B-F183-4B03-58E7-8EDEBA585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EC573-FAE2-8640-BEE8-2927E18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6007-EF8A-FB66-F968-09CB15E2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BFEF6-2C6B-C725-79FF-57FCD0EB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71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E4AC2-67C3-917C-DC26-8CCAA419B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46721-462C-1012-49CB-1111C07FB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9DF8-D52A-7A6F-7EB7-09609856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D6A21-E3B3-356F-EDEB-1149DB06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89A74-934B-B0E2-C984-20E7DABE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00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0AB3-A78D-9EDC-1B92-9775ACCCF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4769-C63F-ED25-769E-AF1E873F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86AB5-D651-F362-9848-51286ABB1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29F72-67AF-40AB-ABE0-BA0413ABA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7909C-6976-8E6E-A991-8279B284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9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0C48-DF48-9CA1-2D98-21B4A3D5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0263A-23FD-2EA0-E532-392F03F7F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0E40-F31E-C884-E9D9-DB3969DE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E702D-96AA-05DC-CFB0-D6AD97616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72D4D-37EA-40CC-BB59-BB3C21BD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248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3821-557F-E574-BC25-14FDDB8D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DB98-E250-9479-2054-EF927E09C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CBE2B-C273-278B-E068-D2EC9F0F2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3174-26EF-3A7B-1793-756B0A9A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6EC32-516A-1E88-B9D5-1A53C3C7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0F1A3-DD0D-4C3E-CD75-887AA461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0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3CCC-8C76-8C3E-F742-BA7C7EB2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855AE-3038-53F4-B159-9EE35B716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8E476-CFD4-40CF-6711-045C49A5F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DA292-3CC4-4ED1-8BD5-3E2BD6397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CD83F-6EB3-14D5-693C-B720ACECE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D3A1DF-B215-D09C-1F5F-76C2A1DC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F5770-863A-E896-1B5F-33FE281B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FE5D2-729C-3F0A-874D-5D6BDDD4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4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7B2B-E58C-977F-8088-4D95C056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07D3F-715F-6EF0-2A62-040B7FCF8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9BB87-EAF9-FA7F-FDE8-1A625688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2BFBE-7293-0FC9-34F1-4BB8B085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47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72942-6D06-3918-17B6-5FF17565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8D25F-B8AE-87FE-A451-0F4993D6D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7313-10E1-6DE6-1F7D-57C5937E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099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2B72-511B-C020-B5AE-6C6D81D9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D142-ADF2-A6A5-3F49-38371AC9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36A02-EA7B-37F4-1D75-0E3D19C3B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7AC67-7965-8427-4004-7EC5A910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0FC48-D7FF-39BC-989A-3788DAF1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B2EFD-37E9-AEE0-6AF6-900CA2CA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96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26942-CEA2-8715-77A2-B9701554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D5CEB-3F78-5237-9769-088304ABA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547FC-1826-54F7-57E4-3A07B17AD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3BC0B-E57A-8EAF-B3F2-B71F6291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84E66-3CD1-5842-8C28-DFCD96FB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07BF2-4081-E370-B00C-57621DE0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3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4A9FF-893D-CF44-1629-D8332A95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03B4-C60D-DC28-4243-943153072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131E5-2DE9-82E6-97A2-4F9AA89AC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5FAC1-82EB-4765-BBEC-B7D585028B05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15A3D-9044-7614-2822-C289A97F4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35979-DF6D-3CDB-FAFB-F6DAA0884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4602-9914-4BAE-86C6-DD9106F561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278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407">
            <a:extLst>
              <a:ext uri="{FF2B5EF4-FFF2-40B4-BE49-F238E27FC236}">
                <a16:creationId xmlns:a16="http://schemas.microsoft.com/office/drawing/2014/main" id="{A195C748-EBD3-25EF-8B99-13A2DE369A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23925"/>
            <a:ext cx="10820400" cy="50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917">
            <a:extLst>
              <a:ext uri="{FF2B5EF4-FFF2-40B4-BE49-F238E27FC236}">
                <a16:creationId xmlns:a16="http://schemas.microsoft.com/office/drawing/2014/main" id="{B7263F03-86C4-A819-E08E-41B9ABB67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3" y="685800"/>
            <a:ext cx="100599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2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838">
            <a:extLst>
              <a:ext uri="{FF2B5EF4-FFF2-40B4-BE49-F238E27FC236}">
                <a16:creationId xmlns:a16="http://schemas.microsoft.com/office/drawing/2014/main" id="{C8CE7A53-D4A8-6986-73B4-F2711001B9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685800"/>
            <a:ext cx="98472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0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815">
            <a:extLst>
              <a:ext uri="{FF2B5EF4-FFF2-40B4-BE49-F238E27FC236}">
                <a16:creationId xmlns:a16="http://schemas.microsoft.com/office/drawing/2014/main" id="{5CDAC39C-9220-6002-B13C-98A13122D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96938"/>
            <a:ext cx="10820400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31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803">
            <a:extLst>
              <a:ext uri="{FF2B5EF4-FFF2-40B4-BE49-F238E27FC236}">
                <a16:creationId xmlns:a16="http://schemas.microsoft.com/office/drawing/2014/main" id="{90A7FF18-3D88-2CDA-ACCB-9313CD8C98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42988"/>
            <a:ext cx="108204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737">
            <a:extLst>
              <a:ext uri="{FF2B5EF4-FFF2-40B4-BE49-F238E27FC236}">
                <a16:creationId xmlns:a16="http://schemas.microsoft.com/office/drawing/2014/main" id="{FD2F485D-23CD-A522-88B3-F5C881C5F5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363" y="685800"/>
            <a:ext cx="96932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3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625">
            <a:extLst>
              <a:ext uri="{FF2B5EF4-FFF2-40B4-BE49-F238E27FC236}">
                <a16:creationId xmlns:a16="http://schemas.microsoft.com/office/drawing/2014/main" id="{FD5CFF32-5051-E7AC-D4A8-298CCE3D6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685800"/>
            <a:ext cx="102282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425">
            <a:extLst>
              <a:ext uri="{FF2B5EF4-FFF2-40B4-BE49-F238E27FC236}">
                <a16:creationId xmlns:a16="http://schemas.microsoft.com/office/drawing/2014/main" id="{1143C258-1456-2888-518D-EAE28025C7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685800"/>
            <a:ext cx="95059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342">
            <a:extLst>
              <a:ext uri="{FF2B5EF4-FFF2-40B4-BE49-F238E27FC236}">
                <a16:creationId xmlns:a16="http://schemas.microsoft.com/office/drawing/2014/main" id="{089FD6AE-867A-EF13-0A81-1E3E289A54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685800"/>
            <a:ext cx="105362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8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307">
            <a:extLst>
              <a:ext uri="{FF2B5EF4-FFF2-40B4-BE49-F238E27FC236}">
                <a16:creationId xmlns:a16="http://schemas.microsoft.com/office/drawing/2014/main" id="{0A95E952-BF1F-7517-C4DE-8CC902CEF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88" y="685800"/>
            <a:ext cx="9547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0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245">
            <a:extLst>
              <a:ext uri="{FF2B5EF4-FFF2-40B4-BE49-F238E27FC236}">
                <a16:creationId xmlns:a16="http://schemas.microsoft.com/office/drawing/2014/main" id="{A376A700-6B36-2A87-D03F-CFEC547D77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685800"/>
            <a:ext cx="98679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347">
            <a:extLst>
              <a:ext uri="{FF2B5EF4-FFF2-40B4-BE49-F238E27FC236}">
                <a16:creationId xmlns:a16="http://schemas.microsoft.com/office/drawing/2014/main" id="{3F2A8F17-44C9-B3C8-FC8F-C8BC36C59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6363"/>
            <a:ext cx="10820400" cy="41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35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136">
            <a:extLst>
              <a:ext uri="{FF2B5EF4-FFF2-40B4-BE49-F238E27FC236}">
                <a16:creationId xmlns:a16="http://schemas.microsoft.com/office/drawing/2014/main" id="{2BF6B2A0-635C-7781-E385-9351677FFB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8" y="685800"/>
            <a:ext cx="9051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2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108">
            <a:extLst>
              <a:ext uri="{FF2B5EF4-FFF2-40B4-BE49-F238E27FC236}">
                <a16:creationId xmlns:a16="http://schemas.microsoft.com/office/drawing/2014/main" id="{6E0B5878-AEE3-56C1-89E4-67CB56FE5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38" y="685800"/>
            <a:ext cx="8416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7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018">
            <a:extLst>
              <a:ext uri="{FF2B5EF4-FFF2-40B4-BE49-F238E27FC236}">
                <a16:creationId xmlns:a16="http://schemas.microsoft.com/office/drawing/2014/main" id="{3835CF34-105E-C2A8-6FE6-9FB2A669F7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71538"/>
            <a:ext cx="108204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8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809">
            <a:extLst>
              <a:ext uri="{FF2B5EF4-FFF2-40B4-BE49-F238E27FC236}">
                <a16:creationId xmlns:a16="http://schemas.microsoft.com/office/drawing/2014/main" id="{5B269200-D639-43D6-448C-15BD778524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54075"/>
            <a:ext cx="108204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6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739">
            <a:extLst>
              <a:ext uri="{FF2B5EF4-FFF2-40B4-BE49-F238E27FC236}">
                <a16:creationId xmlns:a16="http://schemas.microsoft.com/office/drawing/2014/main" id="{72818FCD-981B-0800-87D8-CFD217E808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54088"/>
            <a:ext cx="10820400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726">
            <a:extLst>
              <a:ext uri="{FF2B5EF4-FFF2-40B4-BE49-F238E27FC236}">
                <a16:creationId xmlns:a16="http://schemas.microsoft.com/office/drawing/2014/main" id="{E841C929-03EA-A813-E8F0-56D188A59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63" y="685800"/>
            <a:ext cx="89566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6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343">
            <a:extLst>
              <a:ext uri="{FF2B5EF4-FFF2-40B4-BE49-F238E27FC236}">
                <a16:creationId xmlns:a16="http://schemas.microsoft.com/office/drawing/2014/main" id="{6A52E00E-1CDB-8A0E-86C1-928AD19548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685800"/>
            <a:ext cx="95567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1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309">
            <a:extLst>
              <a:ext uri="{FF2B5EF4-FFF2-40B4-BE49-F238E27FC236}">
                <a16:creationId xmlns:a16="http://schemas.microsoft.com/office/drawing/2014/main" id="{4A23F7A9-D984-E890-800D-B7EC7A71DB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8225"/>
            <a:ext cx="10820400" cy="477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5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251">
            <a:extLst>
              <a:ext uri="{FF2B5EF4-FFF2-40B4-BE49-F238E27FC236}">
                <a16:creationId xmlns:a16="http://schemas.microsoft.com/office/drawing/2014/main" id="{DEDC3479-4B0D-253B-3E29-DDB80383F7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75"/>
            <a:ext cx="1082040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7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141">
            <a:extLst>
              <a:ext uri="{FF2B5EF4-FFF2-40B4-BE49-F238E27FC236}">
                <a16:creationId xmlns:a16="http://schemas.microsoft.com/office/drawing/2014/main" id="{7BC526F4-C6BF-7BC0-E505-2013741A4F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685800"/>
            <a:ext cx="10266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2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330">
            <a:extLst>
              <a:ext uri="{FF2B5EF4-FFF2-40B4-BE49-F238E27FC236}">
                <a16:creationId xmlns:a16="http://schemas.microsoft.com/office/drawing/2014/main" id="{B400DDD3-840E-EE01-8853-D6FAB91DB3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63600"/>
            <a:ext cx="10820400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36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5045">
            <a:extLst>
              <a:ext uri="{FF2B5EF4-FFF2-40B4-BE49-F238E27FC236}">
                <a16:creationId xmlns:a16="http://schemas.microsoft.com/office/drawing/2014/main" id="{36DCA4CF-3968-BBBA-288D-0660C1F60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3" y="685800"/>
            <a:ext cx="104028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845">
            <a:extLst>
              <a:ext uri="{FF2B5EF4-FFF2-40B4-BE49-F238E27FC236}">
                <a16:creationId xmlns:a16="http://schemas.microsoft.com/office/drawing/2014/main" id="{87083A5E-F751-DBD9-AC45-B129D0848A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98500"/>
            <a:ext cx="108204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5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741">
            <a:extLst>
              <a:ext uri="{FF2B5EF4-FFF2-40B4-BE49-F238E27FC236}">
                <a16:creationId xmlns:a16="http://schemas.microsoft.com/office/drawing/2014/main" id="{D091223F-95A0-7CBF-8F70-601F6E46A7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5800"/>
            <a:ext cx="1081881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88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346">
            <a:extLst>
              <a:ext uri="{FF2B5EF4-FFF2-40B4-BE49-F238E27FC236}">
                <a16:creationId xmlns:a16="http://schemas.microsoft.com/office/drawing/2014/main" id="{48A75986-99E3-44FE-20D9-69E8C8339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8" y="685800"/>
            <a:ext cx="88217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58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309">
            <a:extLst>
              <a:ext uri="{FF2B5EF4-FFF2-40B4-BE49-F238E27FC236}">
                <a16:creationId xmlns:a16="http://schemas.microsoft.com/office/drawing/2014/main" id="{540DFE39-EAC1-E982-9531-5E061D70B9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88" y="685800"/>
            <a:ext cx="88360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3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157">
            <a:extLst>
              <a:ext uri="{FF2B5EF4-FFF2-40B4-BE49-F238E27FC236}">
                <a16:creationId xmlns:a16="http://schemas.microsoft.com/office/drawing/2014/main" id="{186A12DC-1372-AE9C-AF48-637AFDDCD8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38" y="685800"/>
            <a:ext cx="9432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35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4115">
            <a:extLst>
              <a:ext uri="{FF2B5EF4-FFF2-40B4-BE49-F238E27FC236}">
                <a16:creationId xmlns:a16="http://schemas.microsoft.com/office/drawing/2014/main" id="{CB1CCAE7-184A-E3DE-A208-94FC09EA5B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8350"/>
            <a:ext cx="10820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9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3548">
            <a:extLst>
              <a:ext uri="{FF2B5EF4-FFF2-40B4-BE49-F238E27FC236}">
                <a16:creationId xmlns:a16="http://schemas.microsoft.com/office/drawing/2014/main" id="{DCDCF426-C89F-F655-58A0-1983DB19E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685800"/>
            <a:ext cx="90233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1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3447">
            <a:extLst>
              <a:ext uri="{FF2B5EF4-FFF2-40B4-BE49-F238E27FC236}">
                <a16:creationId xmlns:a16="http://schemas.microsoft.com/office/drawing/2014/main" id="{10B8D094-83CB-0DF8-2B01-ADE3A22FDB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08038"/>
            <a:ext cx="10820400" cy="52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70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3415">
            <a:extLst>
              <a:ext uri="{FF2B5EF4-FFF2-40B4-BE49-F238E27FC236}">
                <a16:creationId xmlns:a16="http://schemas.microsoft.com/office/drawing/2014/main" id="{6735D442-BF68-D4C8-BA34-18A5CEB46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768350"/>
            <a:ext cx="10820400" cy="53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2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318">
            <a:extLst>
              <a:ext uri="{FF2B5EF4-FFF2-40B4-BE49-F238E27FC236}">
                <a16:creationId xmlns:a16="http://schemas.microsoft.com/office/drawing/2014/main" id="{B3607369-A3FC-1E9F-DAA3-3C81EB3FD7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685800"/>
            <a:ext cx="107521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6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3019">
            <a:extLst>
              <a:ext uri="{FF2B5EF4-FFF2-40B4-BE49-F238E27FC236}">
                <a16:creationId xmlns:a16="http://schemas.microsoft.com/office/drawing/2014/main" id="{DF1452AD-87CE-51D5-A6AF-77429E8F53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3" y="685800"/>
            <a:ext cx="107330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4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3004">
            <a:extLst>
              <a:ext uri="{FF2B5EF4-FFF2-40B4-BE49-F238E27FC236}">
                <a16:creationId xmlns:a16="http://schemas.microsoft.com/office/drawing/2014/main" id="{7A1CF4D8-1EEF-130D-B3BA-A2A8D6BC4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38" y="685800"/>
            <a:ext cx="94821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67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22952">
            <a:extLst>
              <a:ext uri="{FF2B5EF4-FFF2-40B4-BE49-F238E27FC236}">
                <a16:creationId xmlns:a16="http://schemas.microsoft.com/office/drawing/2014/main" id="{19AE770B-F0DD-EDD2-48F4-EA4083FB28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0475"/>
            <a:ext cx="10820400" cy="433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6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216">
            <a:extLst>
              <a:ext uri="{FF2B5EF4-FFF2-40B4-BE49-F238E27FC236}">
                <a16:creationId xmlns:a16="http://schemas.microsoft.com/office/drawing/2014/main" id="{F9ABBFC1-2676-42F7-D938-69F5D1483E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10820400" cy="335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2152">
            <a:extLst>
              <a:ext uri="{FF2B5EF4-FFF2-40B4-BE49-F238E27FC236}">
                <a16:creationId xmlns:a16="http://schemas.microsoft.com/office/drawing/2014/main" id="{89E7D865-DE24-71AB-CC6D-679CDFFF96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8" y="685800"/>
            <a:ext cx="96853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1917">
            <a:extLst>
              <a:ext uri="{FF2B5EF4-FFF2-40B4-BE49-F238E27FC236}">
                <a16:creationId xmlns:a16="http://schemas.microsoft.com/office/drawing/2014/main" id="{EB88C34F-09F1-2121-7A16-FC26F37D06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73163"/>
            <a:ext cx="10820400" cy="4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1241">
            <a:extLst>
              <a:ext uri="{FF2B5EF4-FFF2-40B4-BE49-F238E27FC236}">
                <a16:creationId xmlns:a16="http://schemas.microsoft.com/office/drawing/2014/main" id="{E15F3FF5-219E-C1CE-6C85-B1C8605AF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685800"/>
            <a:ext cx="9961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11 230942">
            <a:extLst>
              <a:ext uri="{FF2B5EF4-FFF2-40B4-BE49-F238E27FC236}">
                <a16:creationId xmlns:a16="http://schemas.microsoft.com/office/drawing/2014/main" id="{21097935-1AC1-38E5-9A70-96229A2DD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74750"/>
            <a:ext cx="10820400" cy="4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0</Words>
  <Application>Microsoft Office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ANZIYA ABDUL KHADER</dc:creator>
  <cp:lastModifiedBy>ANZIYA ABDUL KHADER</cp:lastModifiedBy>
  <cp:revision>3</cp:revision>
  <dcterms:created xsi:type="dcterms:W3CDTF">2024-11-11T18:01:24Z</dcterms:created>
  <dcterms:modified xsi:type="dcterms:W3CDTF">2024-11-14T10:00:29Z</dcterms:modified>
</cp:coreProperties>
</file>